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b="def" i="def"/>
      <a:tcStyle>
        <a:tcBdr/>
        <a:fill>
          <a:solidFill>
            <a:srgbClr val="E6F0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b="def" i="def"/>
      <a:tcStyle>
        <a:tcBdr/>
        <a:fill>
          <a:solidFill>
            <a:srgbClr val="EAF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b="def" i="def"/>
      <a:tcStyle>
        <a:tcBdr/>
        <a:fill>
          <a:solidFill>
            <a:srgbClr val="FFE8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b="def" i="def"/>
      <a:tcStyle>
        <a:tcBdr/>
        <a:fill>
          <a:solidFill>
            <a:srgbClr val="E9E9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 styleId="{2708684C-4D16-4618-839F-0558EEFCDFE6}" styleName="">
    <a:tblBg/>
    <a:wholeTbl>
      <a:tcTxStyle b="off"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b="def" i="def"/>
      <a:tcStyle>
        <a:tcBdr/>
        <a:fill>
          <a:solidFill>
            <a:srgbClr val="FFFFFF"/>
          </a:solidFill>
        </a:fill>
      </a:tcStyle>
    </a:band2H>
    <a:firstCol>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s>

</file>

<file path=ppt/media/image1.tif>
</file>

<file path=ppt/media/image2.tif>
</file>

<file path=ppt/media/image3.tif>
</file>

<file path=ppt/media/image4.tif>
</file>

<file path=ppt/media/image5.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Заголовок">
    <p:spTree>
      <p:nvGrpSpPr>
        <p:cNvPr id="1" name=""/>
        <p:cNvGrpSpPr/>
        <p:nvPr/>
      </p:nvGrpSpPr>
      <p:grpSpPr>
        <a:xfrm>
          <a:off x="0" y="0"/>
          <a:ext cx="0" cy="0"/>
          <a:chOff x="0" y="0"/>
          <a:chExt cx="0" cy="0"/>
        </a:xfrm>
      </p:grpSpPr>
      <p:sp>
        <p:nvSpPr>
          <p:cNvPr id="11" name="Уровень текста 1…"/>
          <p:cNvSpPr txBox="1"/>
          <p:nvPr>
            <p:ph type="body" sz="quarter" idx="1" hasCustomPrompt="1"/>
          </p:nvPr>
        </p:nvSpPr>
        <p:spPr>
          <a:xfrm>
            <a:off x="1201340" y="11859862"/>
            <a:ext cx="21971004" cy="636980"/>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Автор и дата</a:t>
            </a:r>
          </a:p>
          <a:p>
            <a:pPr lvl="1"/>
            <a:r>
              <a:t/>
            </a:r>
          </a:p>
          <a:p>
            <a:pPr lvl="2"/>
            <a:r>
              <a:t/>
            </a:r>
          </a:p>
          <a:p>
            <a:pPr lvl="3"/>
            <a:r>
              <a:t/>
            </a:r>
          </a:p>
          <a:p>
            <a:pPr lvl="4"/>
            <a:r>
              <a:t/>
            </a:r>
          </a:p>
        </p:txBody>
      </p:sp>
      <p:sp>
        <p:nvSpPr>
          <p:cNvPr id="12" name="Заголовок презентации"/>
          <p:cNvSpPr txBox="1"/>
          <p:nvPr>
            <p:ph type="title" hasCustomPrompt="1"/>
          </p:nvPr>
        </p:nvSpPr>
        <p:spPr>
          <a:xfrm>
            <a:off x="1206496" y="2574991"/>
            <a:ext cx="21971005" cy="4648202"/>
          </a:xfrm>
          <a:prstGeom prst="rect">
            <a:avLst/>
          </a:prstGeom>
        </p:spPr>
        <p:txBody>
          <a:bodyPr anchor="b"/>
          <a:lstStyle>
            <a:lvl1pPr>
              <a:defRPr spc="-232" sz="11600"/>
            </a:lvl1pPr>
          </a:lstStyle>
          <a:p>
            <a:pPr/>
            <a:r>
              <a:t>Заголовок презентации</a:t>
            </a:r>
          </a:p>
        </p:txBody>
      </p:sp>
      <p:sp>
        <p:nvSpPr>
          <p:cNvPr id="13" name="Уровень текста 1…"/>
          <p:cNvSpPr txBox="1"/>
          <p:nvPr>
            <p:ph type="body" sz="quarter" idx="21" hasCustomPrompt="1"/>
          </p:nvPr>
        </p:nvSpPr>
        <p:spPr>
          <a:xfrm>
            <a:off x="1201342" y="7223190"/>
            <a:ext cx="21971002" cy="1905002"/>
          </a:xfrm>
          <a:prstGeom prst="rect">
            <a:avLst/>
          </a:prstGeom>
        </p:spPr>
        <p:txBody>
          <a:bodyPr numCol="1" spcCol="38100"/>
          <a:lstStyle>
            <a:lvl1pPr marL="0" indent="0" defTabSz="825500">
              <a:lnSpc>
                <a:spcPct val="100000"/>
              </a:lnSpc>
              <a:spcBef>
                <a:spcPts val="0"/>
              </a:spcBef>
              <a:buSzTx/>
              <a:buNone/>
              <a:defRPr b="1" sz="5500"/>
            </a:lvl1pPr>
          </a:lstStyle>
          <a:p>
            <a:pPr/>
            <a:r>
              <a:t>Подзаголовок презентации</a:t>
            </a:r>
          </a:p>
        </p:txBody>
      </p:sp>
      <p:sp>
        <p:nvSpPr>
          <p:cNvPr id="14"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Информационное сообщение">
    <p:spTree>
      <p:nvGrpSpPr>
        <p:cNvPr id="1" name=""/>
        <p:cNvGrpSpPr/>
        <p:nvPr/>
      </p:nvGrpSpPr>
      <p:grpSpPr>
        <a:xfrm>
          <a:off x="0" y="0"/>
          <a:ext cx="0" cy="0"/>
          <a:chOff x="0" y="0"/>
          <a:chExt cx="0" cy="0"/>
        </a:xfrm>
      </p:grpSpPr>
      <p:sp>
        <p:nvSpPr>
          <p:cNvPr id="98" name="Уровень текста 1…"/>
          <p:cNvSpPr txBox="1"/>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Информационное сообщение</a:t>
            </a:r>
          </a:p>
          <a:p>
            <a:pPr lvl="1"/>
            <a:r>
              <a:t/>
            </a:r>
          </a:p>
          <a:p>
            <a:pPr lvl="2"/>
            <a:r>
              <a:t/>
            </a:r>
          </a:p>
          <a:p>
            <a:pPr lvl="3"/>
            <a:r>
              <a:t/>
            </a:r>
          </a:p>
          <a:p>
            <a:pPr lvl="4"/>
            <a:r>
              <a:t/>
            </a:r>
          </a:p>
        </p:txBody>
      </p:sp>
      <p:sp>
        <p:nvSpPr>
          <p:cNvPr id="99"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Важный факт">
    <p:spTree>
      <p:nvGrpSpPr>
        <p:cNvPr id="1" name=""/>
        <p:cNvGrpSpPr/>
        <p:nvPr/>
      </p:nvGrpSpPr>
      <p:grpSpPr>
        <a:xfrm>
          <a:off x="0" y="0"/>
          <a:ext cx="0" cy="0"/>
          <a:chOff x="0" y="0"/>
          <a:chExt cx="0" cy="0"/>
        </a:xfrm>
      </p:grpSpPr>
      <p:sp>
        <p:nvSpPr>
          <p:cNvPr id="106" name="Уровень текста 1…"/>
          <p:cNvSpPr txBox="1"/>
          <p:nvPr>
            <p:ph type="body" idx="1" hasCustomPrompt="1"/>
          </p:nvPr>
        </p:nvSpPr>
        <p:spPr>
          <a:xfrm>
            <a:off x="1206500" y="1075926"/>
            <a:ext cx="21971000" cy="7241586"/>
          </a:xfrm>
          <a:prstGeom prst="rect">
            <a:avLst/>
          </a:prstGeom>
        </p:spPr>
        <p:txBody>
          <a:bodyPr numCol="1" spcCol="38100" anchor="b"/>
          <a:lstStyle>
            <a:lvl1pPr marL="0" indent="0" algn="ctr">
              <a:lnSpc>
                <a:spcPct val="80000"/>
              </a:lnSpc>
              <a:spcBef>
                <a:spcPts val="0"/>
              </a:spcBef>
              <a:buSzTx/>
              <a:buNone/>
              <a:defRPr b="1" spc="-250" sz="25000"/>
            </a:lvl1pPr>
            <a:lvl2pPr marL="0" indent="0" algn="ctr">
              <a:lnSpc>
                <a:spcPct val="80000"/>
              </a:lnSpc>
              <a:spcBef>
                <a:spcPts val="0"/>
              </a:spcBef>
              <a:buSzTx/>
              <a:buNone/>
              <a:defRPr b="1" spc="-250" sz="25000"/>
            </a:lvl2pPr>
            <a:lvl3pPr marL="0" indent="0" algn="ctr">
              <a:lnSpc>
                <a:spcPct val="80000"/>
              </a:lnSpc>
              <a:spcBef>
                <a:spcPts val="0"/>
              </a:spcBef>
              <a:buSzTx/>
              <a:buNone/>
              <a:defRPr b="1" spc="-250" sz="25000"/>
            </a:lvl3pPr>
            <a:lvl4pPr marL="0" indent="0" algn="ctr">
              <a:lnSpc>
                <a:spcPct val="80000"/>
              </a:lnSpc>
              <a:spcBef>
                <a:spcPts val="0"/>
              </a:spcBef>
              <a:buSzTx/>
              <a:buNone/>
              <a:defRPr b="1" spc="-250" sz="25000"/>
            </a:lvl4pPr>
            <a:lvl5pPr marL="0" indent="0" algn="ctr">
              <a:lnSpc>
                <a:spcPct val="80000"/>
              </a:lnSpc>
              <a:spcBef>
                <a:spcPts val="0"/>
              </a:spcBef>
              <a:buSzTx/>
              <a:buNone/>
              <a:defRPr b="1" spc="-250" sz="25000"/>
            </a:lvl5pPr>
          </a:lstStyle>
          <a:p>
            <a:pPr/>
            <a:r>
              <a:t>100 %</a:t>
            </a:r>
          </a:p>
          <a:p>
            <a:pPr lvl="1"/>
            <a:r>
              <a:t/>
            </a:r>
          </a:p>
          <a:p>
            <a:pPr lvl="2"/>
            <a:r>
              <a:t/>
            </a:r>
          </a:p>
          <a:p>
            <a:pPr lvl="3"/>
            <a:r>
              <a:t/>
            </a:r>
          </a:p>
          <a:p>
            <a:pPr lvl="4"/>
            <a:r>
              <a:t/>
            </a:r>
          </a:p>
        </p:txBody>
      </p:sp>
      <p:sp>
        <p:nvSpPr>
          <p:cNvPr id="107" name="Информация о факте"/>
          <p:cNvSpPr txBox="1"/>
          <p:nvPr>
            <p:ph type="body" sz="quarter" idx="21" hasCustomPrompt="1"/>
          </p:nvPr>
        </p:nvSpPr>
        <p:spPr>
          <a:xfrm>
            <a:off x="1206500" y="8262180"/>
            <a:ext cx="21971000" cy="934780"/>
          </a:xfrm>
          <a:prstGeom prst="rect">
            <a:avLst/>
          </a:prstGeom>
        </p:spPr>
        <p:txBody>
          <a:bodyPr lIns="45718" tIns="45718" rIns="45718" bIns="45718" numCol="1" spcCol="38100"/>
          <a:lstStyle>
            <a:lvl1pPr marL="0" indent="0" algn="ctr" defTabSz="825500">
              <a:lnSpc>
                <a:spcPct val="100000"/>
              </a:lnSpc>
              <a:spcBef>
                <a:spcPts val="0"/>
              </a:spcBef>
              <a:buSzTx/>
              <a:buNone/>
              <a:defRPr b="1" sz="5500"/>
            </a:lvl1pPr>
          </a:lstStyle>
          <a:p>
            <a:pPr/>
            <a:r>
              <a:t>Информация о факте</a:t>
            </a:r>
          </a:p>
        </p:txBody>
      </p:sp>
      <p:sp>
        <p:nvSpPr>
          <p:cNvPr id="108"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Цитата">
    <p:spTree>
      <p:nvGrpSpPr>
        <p:cNvPr id="1" name=""/>
        <p:cNvGrpSpPr/>
        <p:nvPr/>
      </p:nvGrpSpPr>
      <p:grpSpPr>
        <a:xfrm>
          <a:off x="0" y="0"/>
          <a:ext cx="0" cy="0"/>
          <a:chOff x="0" y="0"/>
          <a:chExt cx="0" cy="0"/>
        </a:xfrm>
      </p:grpSpPr>
      <p:sp>
        <p:nvSpPr>
          <p:cNvPr id="115" name="Уровень текста 1…"/>
          <p:cNvSpPr txBox="1"/>
          <p:nvPr>
            <p:ph type="body" sz="quarter" idx="1" hasCustomPrompt="1"/>
          </p:nvPr>
        </p:nvSpPr>
        <p:spPr>
          <a:xfrm>
            <a:off x="2430024" y="10675453"/>
            <a:ext cx="20200054" cy="636980"/>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Авторство</a:t>
            </a:r>
          </a:p>
          <a:p>
            <a:pPr lvl="1"/>
            <a:r>
              <a:t/>
            </a:r>
          </a:p>
          <a:p>
            <a:pPr lvl="2"/>
            <a:r>
              <a:t/>
            </a:r>
          </a:p>
          <a:p>
            <a:pPr lvl="3"/>
            <a:r>
              <a:t/>
            </a:r>
          </a:p>
          <a:p>
            <a:pPr lvl="4"/>
            <a:r>
              <a:t/>
            </a:r>
          </a:p>
        </p:txBody>
      </p:sp>
      <p:sp>
        <p:nvSpPr>
          <p:cNvPr id="116" name="Уровень текста 1…"/>
          <p:cNvSpPr txBox="1"/>
          <p:nvPr>
            <p:ph type="body" sz="half" idx="21" hasCustomPrompt="1"/>
          </p:nvPr>
        </p:nvSpPr>
        <p:spPr>
          <a:xfrm>
            <a:off x="1753923" y="4939860"/>
            <a:ext cx="20876154" cy="3836281"/>
          </a:xfrm>
          <a:prstGeom prst="rect">
            <a:avLst/>
          </a:prstGeom>
        </p:spPr>
        <p:txBody>
          <a:bodyPr numCol="1" spcCol="38100"/>
          <a:lstStyle>
            <a:lvl1pPr marL="469900" indent="-300876">
              <a:spcBef>
                <a:spcPts val="0"/>
              </a:spcBef>
              <a:buSzTx/>
              <a:buNone/>
              <a:defRPr spc="-200" sz="8500">
                <a:latin typeface="Helvetica Neue Medium"/>
                <a:ea typeface="Helvetica Neue Medium"/>
                <a:cs typeface="Helvetica Neue Medium"/>
                <a:sym typeface="Helvetica Neue Medium"/>
              </a:defRPr>
            </a:lvl1pPr>
          </a:lstStyle>
          <a:p>
            <a:pPr/>
            <a:r>
              <a:t>«Важная цитата»</a:t>
            </a:r>
          </a:p>
        </p:txBody>
      </p:sp>
      <p:sp>
        <p:nvSpPr>
          <p:cNvPr id="117"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Фото (3 шт.)">
    <p:spTree>
      <p:nvGrpSpPr>
        <p:cNvPr id="1" name=""/>
        <p:cNvGrpSpPr/>
        <p:nvPr/>
      </p:nvGrpSpPr>
      <p:grpSpPr>
        <a:xfrm>
          <a:off x="0" y="0"/>
          <a:ext cx="0" cy="0"/>
          <a:chOff x="0" y="0"/>
          <a:chExt cx="0" cy="0"/>
        </a:xfrm>
      </p:grpSpPr>
      <p:sp>
        <p:nvSpPr>
          <p:cNvPr id="124" name="Изображение"/>
          <p:cNvSpPr/>
          <p:nvPr>
            <p:ph type="pic" sz="quarter" idx="21"/>
          </p:nvPr>
        </p:nvSpPr>
        <p:spPr>
          <a:xfrm>
            <a:off x="15760700" y="1016000"/>
            <a:ext cx="7439099" cy="5949678"/>
          </a:xfrm>
          <a:prstGeom prst="rect">
            <a:avLst/>
          </a:prstGeom>
        </p:spPr>
        <p:txBody>
          <a:bodyPr lIns="91439" tIns="45719" rIns="91439" bIns="45719" numCol="1" spcCol="38100">
            <a:noAutofit/>
          </a:bodyPr>
          <a:lstStyle/>
          <a:p>
            <a:pPr/>
          </a:p>
        </p:txBody>
      </p:sp>
      <p:sp>
        <p:nvSpPr>
          <p:cNvPr id="125" name="Изображение"/>
          <p:cNvSpPr/>
          <p:nvPr>
            <p:ph type="pic" sz="half" idx="22"/>
          </p:nvPr>
        </p:nvSpPr>
        <p:spPr>
          <a:xfrm>
            <a:off x="13500100" y="3978275"/>
            <a:ext cx="10439400" cy="12150181"/>
          </a:xfrm>
          <a:prstGeom prst="rect">
            <a:avLst/>
          </a:prstGeom>
        </p:spPr>
        <p:txBody>
          <a:bodyPr lIns="91439" tIns="45719" rIns="91439" bIns="45719" numCol="1" spcCol="38100">
            <a:noAutofit/>
          </a:bodyPr>
          <a:lstStyle/>
          <a:p>
            <a:pPr/>
          </a:p>
        </p:txBody>
      </p:sp>
      <p:sp>
        <p:nvSpPr>
          <p:cNvPr id="126" name="Изображение"/>
          <p:cNvSpPr/>
          <p:nvPr>
            <p:ph type="pic" idx="23"/>
          </p:nvPr>
        </p:nvSpPr>
        <p:spPr>
          <a:xfrm>
            <a:off x="-139700" y="495300"/>
            <a:ext cx="16611600" cy="12458700"/>
          </a:xfrm>
          <a:prstGeom prst="rect">
            <a:avLst/>
          </a:prstGeom>
        </p:spPr>
        <p:txBody>
          <a:bodyPr lIns="91439" tIns="45719" rIns="91439" bIns="45719" numCol="1" spcCol="38100">
            <a:noAutofit/>
          </a:bodyPr>
          <a:lstStyle/>
          <a:p>
            <a:pPr/>
          </a:p>
        </p:txBody>
      </p:sp>
      <p:sp>
        <p:nvSpPr>
          <p:cNvPr id="127"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Фото">
    <p:spTree>
      <p:nvGrpSpPr>
        <p:cNvPr id="1" name=""/>
        <p:cNvGrpSpPr/>
        <p:nvPr/>
      </p:nvGrpSpPr>
      <p:grpSpPr>
        <a:xfrm>
          <a:off x="0" y="0"/>
          <a:ext cx="0" cy="0"/>
          <a:chOff x="0" y="0"/>
          <a:chExt cx="0" cy="0"/>
        </a:xfrm>
      </p:grpSpPr>
      <p:sp>
        <p:nvSpPr>
          <p:cNvPr id="134" name="Изображение"/>
          <p:cNvSpPr/>
          <p:nvPr>
            <p:ph type="pic" idx="21"/>
          </p:nvPr>
        </p:nvSpPr>
        <p:spPr>
          <a:xfrm>
            <a:off x="-1333500" y="-5524500"/>
            <a:ext cx="27051000" cy="21640800"/>
          </a:xfrm>
          <a:prstGeom prst="rect">
            <a:avLst/>
          </a:prstGeom>
        </p:spPr>
        <p:txBody>
          <a:bodyPr lIns="91439" tIns="45719" rIns="91439" bIns="45719" numCol="1" spcCol="38100">
            <a:noAutofit/>
          </a:bodyPr>
          <a:lstStyle/>
          <a:p>
            <a:pPr/>
          </a:p>
        </p:txBody>
      </p:sp>
      <p:sp>
        <p:nvSpPr>
          <p:cNvPr id="135" name="Номер слайда"/>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Пустой">
    <p:spTree>
      <p:nvGrpSpPr>
        <p:cNvPr id="1" name=""/>
        <p:cNvGrpSpPr/>
        <p:nvPr/>
      </p:nvGrpSpPr>
      <p:grpSpPr>
        <a:xfrm>
          <a:off x="0" y="0"/>
          <a:ext cx="0" cy="0"/>
          <a:chOff x="0" y="0"/>
          <a:chExt cx="0" cy="0"/>
        </a:xfrm>
      </p:grpSpPr>
      <p:sp>
        <p:nvSpPr>
          <p:cNvPr id="142"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Заголовок и фото">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numCol="1" spcCol="38100">
            <a:noAutofit/>
          </a:bodyPr>
          <a:lstStyle/>
          <a:p>
            <a:pPr/>
          </a:p>
        </p:txBody>
      </p:sp>
      <p:sp>
        <p:nvSpPr>
          <p:cNvPr id="22" name="Заголовок презентации"/>
          <p:cNvSpPr txBox="1"/>
          <p:nvPr>
            <p:ph type="title" hasCustomPrompt="1"/>
          </p:nvPr>
        </p:nvSpPr>
        <p:spPr>
          <a:xfrm>
            <a:off x="1206500" y="7124700"/>
            <a:ext cx="21971000" cy="4648200"/>
          </a:xfrm>
          <a:prstGeom prst="rect">
            <a:avLst/>
          </a:prstGeom>
        </p:spPr>
        <p:txBody>
          <a:bodyPr anchor="b"/>
          <a:lstStyle>
            <a:lvl1pPr>
              <a:defRPr spc="-232" sz="11600"/>
            </a:lvl1pPr>
          </a:lstStyle>
          <a:p>
            <a:pPr/>
            <a:r>
              <a:t>Заголовок презентации</a:t>
            </a:r>
          </a:p>
        </p:txBody>
      </p:sp>
      <p:sp>
        <p:nvSpPr>
          <p:cNvPr id="23" name="Уровень текста 1…"/>
          <p:cNvSpPr txBox="1"/>
          <p:nvPr>
            <p:ph type="body" sz="quarter" idx="1" hasCustomPrompt="1"/>
          </p:nvPr>
        </p:nvSpPr>
        <p:spPr>
          <a:xfrm>
            <a:off x="1207690" y="1106137"/>
            <a:ext cx="21968621" cy="636980"/>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Автор и дата</a:t>
            </a:r>
          </a:p>
          <a:p>
            <a:pPr lvl="1"/>
            <a:r>
              <a:t/>
            </a:r>
          </a:p>
          <a:p>
            <a:pPr lvl="2"/>
            <a:r>
              <a:t/>
            </a:r>
          </a:p>
          <a:p>
            <a:pPr lvl="3"/>
            <a:r>
              <a:t/>
            </a:r>
          </a:p>
          <a:p>
            <a:pPr lvl="4"/>
            <a:r>
              <a:t/>
            </a:r>
          </a:p>
        </p:txBody>
      </p:sp>
      <p:sp>
        <p:nvSpPr>
          <p:cNvPr id="24" name="Уровень текста 1…"/>
          <p:cNvSpPr txBox="1"/>
          <p:nvPr>
            <p:ph type="body" sz="quarter" idx="22" hasCustomPrompt="1"/>
          </p:nvPr>
        </p:nvSpPr>
        <p:spPr>
          <a:xfrm>
            <a:off x="1206500" y="11609909"/>
            <a:ext cx="21971000" cy="1116953"/>
          </a:xfrm>
          <a:prstGeom prst="rect">
            <a:avLst/>
          </a:prstGeom>
        </p:spPr>
        <p:txBody>
          <a:bodyPr numCol="1" spcCol="38100"/>
          <a:lstStyle>
            <a:lvl1pPr marL="0" indent="0" defTabSz="825500">
              <a:lnSpc>
                <a:spcPct val="100000"/>
              </a:lnSpc>
              <a:spcBef>
                <a:spcPts val="0"/>
              </a:spcBef>
              <a:buSzTx/>
              <a:buNone/>
              <a:defRPr b="1" sz="5500"/>
            </a:lvl1pPr>
          </a:lstStyle>
          <a:p>
            <a:pPr/>
            <a:r>
              <a:t>Подзаголовок презентации</a:t>
            </a:r>
          </a:p>
        </p:txBody>
      </p:sp>
      <p:sp>
        <p:nvSpPr>
          <p:cNvPr id="25"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Заголовок и фото (вариант)">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numCol="1" spcCol="38100">
            <a:noAutofit/>
          </a:bodyPr>
          <a:lstStyle/>
          <a:p>
            <a:pPr/>
          </a:p>
        </p:txBody>
      </p:sp>
      <p:sp>
        <p:nvSpPr>
          <p:cNvPr id="33" name="Заголовок слайда"/>
          <p:cNvSpPr txBox="1"/>
          <p:nvPr>
            <p:ph type="title" hasCustomPrompt="1"/>
          </p:nvPr>
        </p:nvSpPr>
        <p:spPr>
          <a:xfrm>
            <a:off x="1206500" y="1270000"/>
            <a:ext cx="9779000" cy="5882274"/>
          </a:xfrm>
          <a:prstGeom prst="rect">
            <a:avLst/>
          </a:prstGeom>
        </p:spPr>
        <p:txBody>
          <a:bodyPr anchor="b"/>
          <a:lstStyle/>
          <a:p>
            <a:pPr/>
            <a:r>
              <a:t>Заголовок слайда</a:t>
            </a:r>
          </a:p>
        </p:txBody>
      </p:sp>
      <p:sp>
        <p:nvSpPr>
          <p:cNvPr id="34" name="Уровень текста 1…"/>
          <p:cNvSpPr txBox="1"/>
          <p:nvPr>
            <p:ph type="body" sz="quarter" idx="1" hasCustomPrompt="1"/>
          </p:nvPr>
        </p:nvSpPr>
        <p:spPr>
          <a:xfrm>
            <a:off x="1206500" y="7060576"/>
            <a:ext cx="9779000" cy="5385424"/>
          </a:xfrm>
          <a:prstGeom prst="rect">
            <a:avLst/>
          </a:prstGeom>
        </p:spPr>
        <p:txBody>
          <a:bodyPr numCol="1" spcCol="38100"/>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Подзаголовок слайда</a:t>
            </a:r>
          </a:p>
          <a:p>
            <a:pPr lvl="1"/>
            <a:r>
              <a:t/>
            </a:r>
          </a:p>
          <a:p>
            <a:pPr lvl="2"/>
            <a:r>
              <a:t/>
            </a:r>
          </a:p>
          <a:p>
            <a:pPr lvl="3"/>
            <a:r>
              <a:t/>
            </a:r>
          </a:p>
          <a:p>
            <a:pPr lvl="4"/>
            <a:r>
              <a:t/>
            </a:r>
          </a:p>
        </p:txBody>
      </p:sp>
      <p:sp>
        <p:nvSpPr>
          <p:cNvPr id="35" name="Номер слайда"/>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Заголовок и пункты">
    <p:spTree>
      <p:nvGrpSpPr>
        <p:cNvPr id="1" name=""/>
        <p:cNvGrpSpPr/>
        <p:nvPr/>
      </p:nvGrpSpPr>
      <p:grpSpPr>
        <a:xfrm>
          <a:off x="0" y="0"/>
          <a:ext cx="0" cy="0"/>
          <a:chOff x="0" y="0"/>
          <a:chExt cx="0" cy="0"/>
        </a:xfrm>
      </p:grpSpPr>
      <p:sp>
        <p:nvSpPr>
          <p:cNvPr id="42" name="Заголовок слайда"/>
          <p:cNvSpPr txBox="1"/>
          <p:nvPr>
            <p:ph type="title" hasCustomPrompt="1"/>
          </p:nvPr>
        </p:nvSpPr>
        <p:spPr>
          <a:xfrm>
            <a:off x="1206500" y="1079500"/>
            <a:ext cx="21971000" cy="1433164"/>
          </a:xfrm>
          <a:prstGeom prst="rect">
            <a:avLst/>
          </a:prstGeom>
        </p:spPr>
        <p:txBody>
          <a:bodyPr/>
          <a:lstStyle/>
          <a:p>
            <a:pPr/>
            <a:r>
              <a:t>Заголовок слайда</a:t>
            </a:r>
          </a:p>
        </p:txBody>
      </p:sp>
      <p:sp>
        <p:nvSpPr>
          <p:cNvPr id="43" name="Уровень текста 1…"/>
          <p:cNvSpPr txBox="1"/>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Подзаголовок слайда</a:t>
            </a:r>
          </a:p>
          <a:p>
            <a:pPr lvl="1"/>
            <a:r>
              <a:t/>
            </a:r>
          </a:p>
          <a:p>
            <a:pPr lvl="2"/>
            <a:r>
              <a:t/>
            </a:r>
          </a:p>
          <a:p>
            <a:pPr lvl="3"/>
            <a:r>
              <a:t/>
            </a:r>
          </a:p>
          <a:p>
            <a:pPr lvl="4"/>
            <a:r>
              <a:t/>
            </a:r>
          </a:p>
        </p:txBody>
      </p:sp>
      <p:sp>
        <p:nvSpPr>
          <p:cNvPr id="44" name="Уровень текста 1…"/>
          <p:cNvSpPr txBox="1"/>
          <p:nvPr>
            <p:ph type="body" idx="21" hasCustomPrompt="1"/>
          </p:nvPr>
        </p:nvSpPr>
        <p:spPr>
          <a:prstGeom prst="rect">
            <a:avLst/>
          </a:prstGeom>
        </p:spPr>
        <p:txBody>
          <a:bodyPr numCol="1" spcCol="38100"/>
          <a:lstStyle/>
          <a:p>
            <a:pPr/>
            <a:r>
              <a:t>Текст пункта на слайде</a:t>
            </a:r>
          </a:p>
        </p:txBody>
      </p:sp>
      <p:sp>
        <p:nvSpPr>
          <p:cNvPr id="45"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Пункты">
    <p:spTree>
      <p:nvGrpSpPr>
        <p:cNvPr id="1" name=""/>
        <p:cNvGrpSpPr/>
        <p:nvPr/>
      </p:nvGrpSpPr>
      <p:grpSpPr>
        <a:xfrm>
          <a:off x="0" y="0"/>
          <a:ext cx="0" cy="0"/>
          <a:chOff x="0" y="0"/>
          <a:chExt cx="0" cy="0"/>
        </a:xfrm>
      </p:grpSpPr>
      <p:sp>
        <p:nvSpPr>
          <p:cNvPr id="52" name="Уровень текста 1…"/>
          <p:cNvSpPr txBox="1"/>
          <p:nvPr>
            <p:ph type="body" idx="1" hasCustomPrompt="1"/>
          </p:nvPr>
        </p:nvSpPr>
        <p:spPr>
          <a:prstGeom prst="rect">
            <a:avLst/>
          </a:prstGeom>
        </p:spPr>
        <p:txBody>
          <a:bodyPr/>
          <a:lstStyle/>
          <a:p>
            <a:pPr/>
            <a:r>
              <a:t>Текст пункта на слайде</a:t>
            </a:r>
          </a:p>
          <a:p>
            <a:pPr lvl="1"/>
            <a:r>
              <a:t/>
            </a:r>
          </a:p>
          <a:p>
            <a:pPr lvl="2"/>
            <a:r>
              <a:t/>
            </a:r>
          </a:p>
          <a:p>
            <a:pPr lvl="3"/>
            <a:r>
              <a:t/>
            </a:r>
          </a:p>
          <a:p>
            <a:pPr lvl="4"/>
            <a:r>
              <a:t/>
            </a:r>
          </a:p>
        </p:txBody>
      </p:sp>
      <p:sp>
        <p:nvSpPr>
          <p:cNvPr id="53"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Заголовок, пункты и фото">
    <p:spTree>
      <p:nvGrpSpPr>
        <p:cNvPr id="1" name=""/>
        <p:cNvGrpSpPr/>
        <p:nvPr/>
      </p:nvGrpSpPr>
      <p:grpSpPr>
        <a:xfrm>
          <a:off x="0" y="0"/>
          <a:ext cx="0" cy="0"/>
          <a:chOff x="0" y="0"/>
          <a:chExt cx="0" cy="0"/>
        </a:xfrm>
      </p:grpSpPr>
      <p:sp>
        <p:nvSpPr>
          <p:cNvPr id="60" name="Уровень текста 1…"/>
          <p:cNvSpPr txBox="1"/>
          <p:nvPr>
            <p:ph type="body" sz="quarter" idx="1" hasCustomPrompt="1"/>
          </p:nvPr>
        </p:nvSpPr>
        <p:spPr>
          <a:xfrm>
            <a:off x="1206500" y="2372961"/>
            <a:ext cx="9779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Подзаголовок слайда</a:t>
            </a:r>
          </a:p>
          <a:p>
            <a:pPr lvl="1"/>
            <a:r>
              <a:t/>
            </a:r>
          </a:p>
          <a:p>
            <a:pPr lvl="2"/>
            <a:r>
              <a:t/>
            </a:r>
          </a:p>
          <a:p>
            <a:pPr lvl="3"/>
            <a:r>
              <a:t/>
            </a:r>
          </a:p>
          <a:p>
            <a:pPr lvl="4"/>
            <a:r>
              <a:t/>
            </a:r>
          </a:p>
        </p:txBody>
      </p:sp>
      <p:sp>
        <p:nvSpPr>
          <p:cNvPr id="61" name="Уровень текста 1…"/>
          <p:cNvSpPr txBox="1"/>
          <p:nvPr>
            <p:ph type="body" sz="half" idx="21" hasCustomPrompt="1"/>
          </p:nvPr>
        </p:nvSpPr>
        <p:spPr>
          <a:xfrm>
            <a:off x="1206500" y="4248503"/>
            <a:ext cx="9779000" cy="8256631"/>
          </a:xfrm>
          <a:prstGeom prst="rect">
            <a:avLst/>
          </a:prstGeom>
        </p:spPr>
        <p:txBody>
          <a:bodyPr numCol="1" spcCol="38100"/>
          <a:lstStyle/>
          <a:p>
            <a:pPr/>
            <a:r>
              <a:t>Текст пункта на слайде</a:t>
            </a:r>
          </a:p>
        </p:txBody>
      </p:sp>
      <p:sp>
        <p:nvSpPr>
          <p:cNvPr id="62" name="660384004_1290x1720.jpg"/>
          <p:cNvSpPr/>
          <p:nvPr>
            <p:ph type="pic" idx="22"/>
          </p:nvPr>
        </p:nvSpPr>
        <p:spPr>
          <a:xfrm>
            <a:off x="12192000" y="-407266"/>
            <a:ext cx="10916874" cy="14555833"/>
          </a:xfrm>
          <a:prstGeom prst="rect">
            <a:avLst/>
          </a:prstGeom>
        </p:spPr>
        <p:txBody>
          <a:bodyPr lIns="91439" tIns="45719" rIns="91439" bIns="45719" numCol="1" spcCol="38100">
            <a:noAutofit/>
          </a:bodyPr>
          <a:lstStyle/>
          <a:p>
            <a:pPr/>
          </a:p>
        </p:txBody>
      </p:sp>
      <p:sp>
        <p:nvSpPr>
          <p:cNvPr id="63" name="Заголовок слайда"/>
          <p:cNvSpPr txBox="1"/>
          <p:nvPr>
            <p:ph type="title" hasCustomPrompt="1"/>
          </p:nvPr>
        </p:nvSpPr>
        <p:spPr>
          <a:xfrm>
            <a:off x="1206500" y="1079500"/>
            <a:ext cx="9779000" cy="1435100"/>
          </a:xfrm>
          <a:prstGeom prst="rect">
            <a:avLst/>
          </a:prstGeom>
        </p:spPr>
        <p:txBody>
          <a:bodyPr/>
          <a:lstStyle/>
          <a:p>
            <a:pPr/>
            <a:r>
              <a:t>Заголовок слайда</a:t>
            </a:r>
          </a:p>
        </p:txBody>
      </p:sp>
      <p:sp>
        <p:nvSpPr>
          <p:cNvPr id="64"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Раздел">
    <p:spTree>
      <p:nvGrpSpPr>
        <p:cNvPr id="1" name=""/>
        <p:cNvGrpSpPr/>
        <p:nvPr/>
      </p:nvGrpSpPr>
      <p:grpSpPr>
        <a:xfrm>
          <a:off x="0" y="0"/>
          <a:ext cx="0" cy="0"/>
          <a:chOff x="0" y="0"/>
          <a:chExt cx="0" cy="0"/>
        </a:xfrm>
      </p:grpSpPr>
      <p:sp>
        <p:nvSpPr>
          <p:cNvPr id="71" name="Заголовок раздела"/>
          <p:cNvSpPr txBox="1"/>
          <p:nvPr>
            <p:ph type="title" hasCustomPrompt="1"/>
          </p:nvPr>
        </p:nvSpPr>
        <p:spPr>
          <a:xfrm>
            <a:off x="1206496" y="4533900"/>
            <a:ext cx="21971005"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Заголовок раздела</a:t>
            </a:r>
          </a:p>
        </p:txBody>
      </p:sp>
      <p:sp>
        <p:nvSpPr>
          <p:cNvPr id="72" name="Номер слайда"/>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Только заголовок">
    <p:spTree>
      <p:nvGrpSpPr>
        <p:cNvPr id="1" name=""/>
        <p:cNvGrpSpPr/>
        <p:nvPr/>
      </p:nvGrpSpPr>
      <p:grpSpPr>
        <a:xfrm>
          <a:off x="0" y="0"/>
          <a:ext cx="0" cy="0"/>
          <a:chOff x="0" y="0"/>
          <a:chExt cx="0" cy="0"/>
        </a:xfrm>
      </p:grpSpPr>
      <p:sp>
        <p:nvSpPr>
          <p:cNvPr id="79" name="Заголовок слайда"/>
          <p:cNvSpPr txBox="1"/>
          <p:nvPr>
            <p:ph type="title" hasCustomPrompt="1"/>
          </p:nvPr>
        </p:nvSpPr>
        <p:spPr>
          <a:xfrm>
            <a:off x="1206500" y="1079500"/>
            <a:ext cx="21971000" cy="1434950"/>
          </a:xfrm>
          <a:prstGeom prst="rect">
            <a:avLst/>
          </a:prstGeom>
        </p:spPr>
        <p:txBody>
          <a:bodyPr/>
          <a:lstStyle/>
          <a:p>
            <a:pPr/>
            <a:r>
              <a:t>Заголовок слайда</a:t>
            </a:r>
          </a:p>
        </p:txBody>
      </p:sp>
      <p:sp>
        <p:nvSpPr>
          <p:cNvPr id="80" name="Уровень текста 1…"/>
          <p:cNvSpPr txBox="1"/>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Подзаголовок слайда</a:t>
            </a:r>
          </a:p>
          <a:p>
            <a:pPr lvl="1"/>
            <a:r>
              <a:t/>
            </a:r>
          </a:p>
          <a:p>
            <a:pPr lvl="2"/>
            <a:r>
              <a:t/>
            </a:r>
          </a:p>
          <a:p>
            <a:pPr lvl="3"/>
            <a:r>
              <a:t/>
            </a:r>
          </a:p>
          <a:p>
            <a:pPr lvl="4"/>
            <a:r>
              <a:t/>
            </a:r>
          </a:p>
        </p:txBody>
      </p:sp>
      <p:sp>
        <p:nvSpPr>
          <p:cNvPr id="81"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Повестка дня">
    <p:spTree>
      <p:nvGrpSpPr>
        <p:cNvPr id="1" name=""/>
        <p:cNvGrpSpPr/>
        <p:nvPr/>
      </p:nvGrpSpPr>
      <p:grpSpPr>
        <a:xfrm>
          <a:off x="0" y="0"/>
          <a:ext cx="0" cy="0"/>
          <a:chOff x="0" y="0"/>
          <a:chExt cx="0" cy="0"/>
        </a:xfrm>
      </p:grpSpPr>
      <p:sp>
        <p:nvSpPr>
          <p:cNvPr id="88" name="Заголовок повестки дня"/>
          <p:cNvSpPr txBox="1"/>
          <p:nvPr>
            <p:ph type="title" hasCustomPrompt="1"/>
          </p:nvPr>
        </p:nvSpPr>
        <p:spPr>
          <a:xfrm>
            <a:off x="1206500" y="1079500"/>
            <a:ext cx="21971000" cy="1435100"/>
          </a:xfrm>
          <a:prstGeom prst="rect">
            <a:avLst/>
          </a:prstGeom>
        </p:spPr>
        <p:txBody>
          <a:bodyPr/>
          <a:lstStyle/>
          <a:p>
            <a:pPr/>
            <a:r>
              <a:t>Заголовок повестки дня</a:t>
            </a:r>
          </a:p>
        </p:txBody>
      </p:sp>
      <p:sp>
        <p:nvSpPr>
          <p:cNvPr id="89" name="Уровень текста 1…"/>
          <p:cNvSpPr txBox="1"/>
          <p:nvPr>
            <p:ph type="body" sz="quarter" idx="1" hasCustomPrompt="1"/>
          </p:nvPr>
        </p:nvSpPr>
        <p:spPr>
          <a:xfrm>
            <a:off x="1206500" y="2372961"/>
            <a:ext cx="21971000" cy="934781"/>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Подзаголовок повестки дня</a:t>
            </a:r>
          </a:p>
          <a:p>
            <a:pPr lvl="1"/>
            <a:r>
              <a:t/>
            </a:r>
          </a:p>
          <a:p>
            <a:pPr lvl="2"/>
            <a:r>
              <a:t/>
            </a:r>
          </a:p>
          <a:p>
            <a:pPr lvl="3"/>
            <a:r>
              <a:t/>
            </a:r>
          </a:p>
          <a:p>
            <a:pPr lvl="4"/>
            <a:r>
              <a:t/>
            </a:r>
          </a:p>
        </p:txBody>
      </p:sp>
      <p:sp>
        <p:nvSpPr>
          <p:cNvPr id="90" name="Уровень текста 1…"/>
          <p:cNvSpPr txBox="1"/>
          <p:nvPr>
            <p:ph type="body" idx="21" hasCustomPrompt="1"/>
          </p:nvPr>
        </p:nvSpPr>
        <p:spPr>
          <a:prstGeom prst="rect">
            <a:avLst/>
          </a:prstGeom>
        </p:spPr>
        <p:txBody>
          <a:bodyPr numCol="1" spcCol="38100"/>
          <a:lstStyle>
            <a:lvl1pPr marL="0" indent="0" defTabSz="825500">
              <a:lnSpc>
                <a:spcPct val="100000"/>
              </a:lnSpc>
              <a:spcBef>
                <a:spcPts val="1800"/>
              </a:spcBef>
              <a:buSzTx/>
              <a:buNone/>
              <a:defRPr spc="-99" sz="5500"/>
            </a:lvl1pPr>
          </a:lstStyle>
          <a:p>
            <a:pPr/>
            <a:r>
              <a:t>Темы повестки дня</a:t>
            </a:r>
          </a:p>
        </p:txBody>
      </p:sp>
      <p:sp>
        <p:nvSpPr>
          <p:cNvPr id="91" name="Номер слайда"/>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Уровень текста 1…"/>
          <p:cNvSpPr txBox="1"/>
          <p:nvPr>
            <p:ph type="body" idx="1" hasCustomPrompt="1"/>
          </p:nvPr>
        </p:nvSpPr>
        <p:spPr>
          <a:xfrm>
            <a:off x="1206500" y="4248503"/>
            <a:ext cx="21971000" cy="82560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numCol="2" spcCol="1098550">
            <a:normAutofit fontScale="100000" lnSpcReduction="0"/>
          </a:bodyPr>
          <a:lstStyle/>
          <a:p>
            <a:pPr/>
            <a:r>
              <a:t>Текст пункта на слайде</a:t>
            </a:r>
          </a:p>
          <a:p>
            <a:pPr lvl="1"/>
            <a:r>
              <a:t/>
            </a:r>
          </a:p>
          <a:p>
            <a:pPr lvl="2"/>
            <a:r>
              <a:t/>
            </a:r>
          </a:p>
          <a:p>
            <a:pPr lvl="3"/>
            <a:r>
              <a:t/>
            </a:r>
          </a:p>
          <a:p>
            <a:pPr lvl="4"/>
            <a:r>
              <a:t/>
            </a:r>
          </a:p>
        </p:txBody>
      </p:sp>
      <p:sp>
        <p:nvSpPr>
          <p:cNvPr id="3" name="Текст заголовка"/>
          <p:cNvSpPr txBox="1"/>
          <p:nvPr>
            <p:ph type="title"/>
          </p:nvPr>
        </p:nvSpPr>
        <p:spPr>
          <a:xfrm>
            <a:off x="3653366" y="2743200"/>
            <a:ext cx="19507201" cy="15053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Текст заголовка</a:t>
            </a:r>
          </a:p>
        </p:txBody>
      </p:sp>
      <p:sp>
        <p:nvSpPr>
          <p:cNvPr id="4" name="Номер слайда"/>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j-lt"/>
          <a:ea typeface="+mj-ea"/>
          <a:cs typeface="+mj-cs"/>
          <a:sym typeface="Helvetica Neue"/>
        </a:defRPr>
      </a:lvl1pPr>
      <a:lvl2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j-lt"/>
          <a:ea typeface="+mj-ea"/>
          <a:cs typeface="+mj-cs"/>
          <a:sym typeface="Helvetica Neue"/>
        </a:defRPr>
      </a:lvl2pPr>
      <a:lvl3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j-lt"/>
          <a:ea typeface="+mj-ea"/>
          <a:cs typeface="+mj-cs"/>
          <a:sym typeface="Helvetica Neue"/>
        </a:defRPr>
      </a:lvl3pPr>
      <a:lvl4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j-lt"/>
          <a:ea typeface="+mj-ea"/>
          <a:cs typeface="+mj-cs"/>
          <a:sym typeface="Helvetica Neue"/>
        </a:defRPr>
      </a:lvl4pPr>
      <a:lvl5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j-lt"/>
          <a:ea typeface="+mj-ea"/>
          <a:cs typeface="+mj-cs"/>
          <a:sym typeface="Helvetica Neue"/>
        </a:defRPr>
      </a:lvl5pPr>
      <a:lvl6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j-lt"/>
          <a:ea typeface="+mj-ea"/>
          <a:cs typeface="+mj-cs"/>
          <a:sym typeface="Helvetica Neue"/>
        </a:defRPr>
      </a:lvl6pPr>
      <a:lvl7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j-lt"/>
          <a:ea typeface="+mj-ea"/>
          <a:cs typeface="+mj-cs"/>
          <a:sym typeface="Helvetica Neue"/>
        </a:defRPr>
      </a:lvl7pPr>
      <a:lvl8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j-lt"/>
          <a:ea typeface="+mj-ea"/>
          <a:cs typeface="+mj-cs"/>
          <a:sym typeface="Helvetica Neue"/>
        </a:defRPr>
      </a:lvl8pPr>
      <a:lvl9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j-lt"/>
          <a:ea typeface="+mj-ea"/>
          <a:cs typeface="+mj-cs"/>
          <a:sym typeface="Helvetica Neue"/>
        </a:defRPr>
      </a:lvl9pPr>
    </p:titleStyle>
    <p:bodyStyle>
      <a:lvl1pPr marL="6096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1pPr>
      <a:lvl2pPr marL="12192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2pPr>
      <a:lvl3pPr marL="18288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3pPr>
      <a:lvl4pPr marL="24384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4pPr>
      <a:lvl5pPr marL="30480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5pPr>
      <a:lvl6pPr marL="36576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6pPr>
      <a:lvl7pPr marL="42672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7pPr>
      <a:lvl8pPr marL="48768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8pPr>
      <a:lvl9pPr marL="54864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26.10.2022"/>
          <p:cNvSpPr txBox="1"/>
          <p:nvPr>
            <p:ph type="body" sz="quarter" idx="1"/>
          </p:nvPr>
        </p:nvSpPr>
        <p:spPr>
          <a:xfrm>
            <a:off x="1201341" y="11859862"/>
            <a:ext cx="21971002" cy="636980"/>
          </a:xfrm>
          <a:prstGeom prst="rect">
            <a:avLst/>
          </a:prstGeom>
        </p:spPr>
        <p:txBody>
          <a:bodyPr/>
          <a:lstStyle>
            <a:lvl1pPr algn="r"/>
          </a:lstStyle>
          <a:p>
            <a:pPr/>
            <a:r>
              <a:t>26.10.2022</a:t>
            </a:r>
          </a:p>
        </p:txBody>
      </p:sp>
      <p:sp>
        <p:nvSpPr>
          <p:cNvPr id="152" name="Интересные факты о паразитах"/>
          <p:cNvSpPr txBox="1"/>
          <p:nvPr>
            <p:ph type="title"/>
          </p:nvPr>
        </p:nvSpPr>
        <p:spPr>
          <a:xfrm>
            <a:off x="1206497" y="5159781"/>
            <a:ext cx="21971006" cy="3396438"/>
          </a:xfrm>
          <a:prstGeom prst="rect">
            <a:avLst/>
          </a:prstGeom>
        </p:spPr>
        <p:txBody>
          <a:bodyPr/>
          <a:lstStyle>
            <a:lvl1pPr algn="ctr">
              <a:defRPr spc="-300"/>
            </a:lvl1pPr>
          </a:lstStyle>
          <a:p>
            <a:pPr/>
            <a:r>
              <a:t>Интересные факты о паразитах</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4" name="Изображение" descr="Изображение"/>
          <p:cNvPicPr>
            <a:picLocks noChangeAspect="1"/>
          </p:cNvPicPr>
          <p:nvPr>
            <p:ph type="pic" idx="21"/>
          </p:nvPr>
        </p:nvPicPr>
        <p:blipFill>
          <a:blip r:embed="rId2">
            <a:extLst/>
          </a:blip>
          <a:srcRect l="0" t="0" r="5197" b="0"/>
          <a:stretch>
            <a:fillRect/>
          </a:stretch>
        </p:blipFill>
        <p:spPr>
          <a:xfrm>
            <a:off x="9624484" y="1493604"/>
            <a:ext cx="14031580" cy="9970456"/>
          </a:xfrm>
          <a:prstGeom prst="rect">
            <a:avLst/>
          </a:prstGeom>
        </p:spPr>
      </p:pic>
      <p:sp>
        <p:nvSpPr>
          <p:cNvPr id="155" name="Паразиты в ходе эволюции научились управлять поведением своих хозяев. Например, есть такой паразитический грибок Ophiocordyceps unilateralis или просто Кордицепс, превращающем муравьёв в «зомби».  Заражённый муравей покидает колонию, забирается на листок"/>
          <p:cNvSpPr txBox="1"/>
          <p:nvPr>
            <p:ph type="body" sz="half" idx="1"/>
          </p:nvPr>
        </p:nvSpPr>
        <p:spPr>
          <a:xfrm>
            <a:off x="827351" y="1506966"/>
            <a:ext cx="8504095" cy="11176003"/>
          </a:xfrm>
          <a:prstGeom prst="rect">
            <a:avLst/>
          </a:prstGeom>
        </p:spPr>
        <p:txBody>
          <a:bodyPr/>
          <a:lstStyle/>
          <a:p>
            <a:pPr defTabSz="457200">
              <a:defRPr b="0" sz="3400">
                <a:solidFill>
                  <a:srgbClr val="444444"/>
                </a:solidFill>
                <a:latin typeface="Times Roman"/>
                <a:ea typeface="Times Roman"/>
                <a:cs typeface="Times Roman"/>
                <a:sym typeface="Times Roman"/>
              </a:defRPr>
            </a:pPr>
            <a:r>
              <a:t>Паразиты в ходе эволюции научились управлять поведением своих хозяев.</a:t>
            </a:r>
            <a:br/>
            <a:r>
              <a:t>Например, есть такой паразитический грибок </a:t>
            </a:r>
            <a:r>
              <a:rPr>
                <a:solidFill>
                  <a:srgbClr val="282B30"/>
                </a:solidFill>
              </a:rPr>
              <a:t>Ophiocordyceps unilateralis или просто Кордицепс</a:t>
            </a:r>
            <a:r>
              <a:t>, превращающем муравьёв в «зомби». </a:t>
            </a:r>
            <a:br/>
            <a:r>
              <a:t>Заражённый муравей покидает колонию, забирается на листок повыше и в буквальном смысле слова намертво, в предсмертной судороге, вцепляется в него челюстями — так грибку удобнее распространять свои споры. И даже после смерти муравей продолжает «охранять» паразита — хитиновый покров становится своеобразным «футляром» для плодового тела гриба.</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7" name="Изображение" descr="Изображение"/>
          <p:cNvPicPr>
            <a:picLocks noChangeAspect="1"/>
          </p:cNvPicPr>
          <p:nvPr>
            <p:ph type="pic" idx="21"/>
          </p:nvPr>
        </p:nvPicPr>
        <p:blipFill>
          <a:blip r:embed="rId2">
            <a:extLst/>
          </a:blip>
          <a:srcRect l="17424" t="0" r="17423" b="0"/>
          <a:stretch>
            <a:fillRect/>
          </a:stretch>
        </p:blipFill>
        <p:spPr>
          <a:xfrm>
            <a:off x="12192000" y="1270000"/>
            <a:ext cx="10922001" cy="11176000"/>
          </a:xfrm>
          <a:prstGeom prst="rect">
            <a:avLst/>
          </a:prstGeom>
        </p:spPr>
      </p:pic>
      <p:sp>
        <p:nvSpPr>
          <p:cNvPr id="158" name="Смерть хозяина далеко не всегда выгодна паразиту, поэтому он пытается «охранять» хозяина.  Так, нематоды Heterorhabditis bacteriophora, оказавшись в личинке насекомого, постепенно меняют её цвет с белого на красный. Птицы реже клюют ярко окрашенных насек"/>
          <p:cNvSpPr txBox="1"/>
          <p:nvPr>
            <p:ph type="body" sz="half" idx="1"/>
          </p:nvPr>
        </p:nvSpPr>
        <p:spPr>
          <a:xfrm>
            <a:off x="1206500" y="1270000"/>
            <a:ext cx="9779000" cy="11176000"/>
          </a:xfrm>
          <a:prstGeom prst="rect">
            <a:avLst/>
          </a:prstGeom>
        </p:spPr>
        <p:txBody>
          <a:bodyPr/>
          <a:lstStyle/>
          <a:p>
            <a:pPr defTabSz="457200">
              <a:defRPr b="0" sz="3400">
                <a:solidFill>
                  <a:srgbClr val="444444"/>
                </a:solidFill>
                <a:latin typeface="Times Roman"/>
                <a:ea typeface="Times Roman"/>
                <a:cs typeface="Times Roman"/>
                <a:sym typeface="Times Roman"/>
              </a:defRPr>
            </a:pPr>
            <a:r>
              <a:t>Смерть хозяина далеко не всегда выгодна паразиту, поэтому он пытается «охранять» хозяина. </a:t>
            </a:r>
            <a:br/>
            <a:r>
              <a:t>Так, нематоды </a:t>
            </a:r>
            <a:r>
              <a:rPr>
                <a:solidFill>
                  <a:srgbClr val="282B30"/>
                </a:solidFill>
              </a:rPr>
              <a:t>Heterorhabditis bacteriophora</a:t>
            </a:r>
            <a:r>
              <a:t>, оказавшись в личинке насекомого, постепенно меняют её цвет с белого на красный. Птицы реже клюют ярко окрашенных насекомых, поскольку агрессивная окраска часто указывает на то, что её обладатель ядовит или, как минимум, несъедобен. Получается, что за счёт «принудительной мимикрии» шансы на выживание заражённой личинки несколько повышаются</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0" name="Изображение" descr="Изображение"/>
          <p:cNvPicPr>
            <a:picLocks noChangeAspect="1"/>
          </p:cNvPicPr>
          <p:nvPr>
            <p:ph type="pic" idx="21"/>
          </p:nvPr>
        </p:nvPicPr>
        <p:blipFill>
          <a:blip r:embed="rId2">
            <a:extLst/>
          </a:blip>
          <a:srcRect l="1136" t="0" r="1136" b="0"/>
          <a:stretch>
            <a:fillRect/>
          </a:stretch>
        </p:blipFill>
        <p:spPr>
          <a:xfrm>
            <a:off x="12192000" y="1270000"/>
            <a:ext cx="10922000" cy="11176000"/>
          </a:xfrm>
          <a:prstGeom prst="rect">
            <a:avLst/>
          </a:prstGeom>
        </p:spPr>
      </p:pic>
      <p:sp>
        <p:nvSpPr>
          <p:cNvPr id="161" name="Токсоплазма - мозговой паразит, распространяющийся через кошачьи фекалии и передающийся человеку. Токсоплазмоз, болезнь, вызываемая токсоплазмой, обычно протекает у человека легко. Однако для плода, в случае если мать заразилась токсоплазмозом во время б"/>
          <p:cNvSpPr txBox="1"/>
          <p:nvPr>
            <p:ph type="body" sz="half" idx="1"/>
          </p:nvPr>
        </p:nvSpPr>
        <p:spPr>
          <a:xfrm>
            <a:off x="1206500" y="1270000"/>
            <a:ext cx="9779000" cy="11176000"/>
          </a:xfrm>
          <a:prstGeom prst="rect">
            <a:avLst/>
          </a:prstGeom>
        </p:spPr>
        <p:txBody>
          <a:bodyPr/>
          <a:lstStyle/>
          <a:p>
            <a:pPr>
              <a:defRPr b="0" sz="3400"/>
            </a:pPr>
            <a:r>
              <a:t>Токсоплазма - мозговой паразит, распространяющийся через кошачьи фекалии и передающийся человеку.</a:t>
            </a:r>
            <a:br/>
            <a:r>
              <a:t>Токсоплазмоз, болезнь, вызываемая токсоплазмой, обычно протекает у человека легко. Однако для плода, в случае если мать заразилась токсоплазмозом во время беременности, а также для человека или кошки с пониженным иммунитетом эта болезнь может иметь серьёзные последствия, вплоть до летального исхода. </a:t>
            </a:r>
            <a:br/>
            <a:r>
              <a:t>Он может привести к тому, что люди будут чрезмерно заботиться о своих кошках, а также вызвать несколько неврологических расстройств, таких как постоянная тревога, снижение скорости реакции и так далее. </a:t>
            </a:r>
            <a:br/>
            <a:r>
              <a:t>А у крыс и мышей вызывает «влечение» к кошкам и замедляет их развитие, делая легкой добычей.</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Получить пользу от наличия паразитов в организме неоднократно пытались и представители вида Homo sapiens.  Известны, например, случаи, когда люди добровольно проглатывали яйца паразитических червей в надежде, что они будут съедать избыток пищи в кишечник"/>
          <p:cNvSpPr txBox="1"/>
          <p:nvPr>
            <p:ph type="body" sz="half" idx="1"/>
          </p:nvPr>
        </p:nvSpPr>
        <p:spPr>
          <a:xfrm>
            <a:off x="1206500" y="1270000"/>
            <a:ext cx="9779000" cy="11176000"/>
          </a:xfrm>
          <a:prstGeom prst="rect">
            <a:avLst/>
          </a:prstGeom>
        </p:spPr>
        <p:txBody>
          <a:bodyPr/>
          <a:lstStyle/>
          <a:p>
            <a:pPr defTabSz="457200">
              <a:defRPr b="0" sz="3400">
                <a:solidFill>
                  <a:srgbClr val="444444"/>
                </a:solidFill>
                <a:latin typeface="Times Roman"/>
                <a:ea typeface="Times Roman"/>
                <a:cs typeface="Times Roman"/>
                <a:sym typeface="Times Roman"/>
              </a:defRPr>
            </a:pPr>
            <a:r>
              <a:t>Получить пользу от наличия паразитов в организме неоднократно пытались и представители вида </a:t>
            </a:r>
            <a:r>
              <a:rPr>
                <a:solidFill>
                  <a:srgbClr val="282B30"/>
                </a:solidFill>
              </a:rPr>
              <a:t>Homo sapiens</a:t>
            </a:r>
            <a:r>
              <a:t>. </a:t>
            </a:r>
            <a:br/>
            <a:r>
              <a:t>Известны, например, случаи, когда люди добровольно проглатывали яйца паразитических червей в надежде, что они будут съедать избыток пищи в кишечнике и помогут таким образом сбросить вес. </a:t>
            </a:r>
            <a:br/>
            <a:r>
              <a:t>Однако даже если жертве паразита удавалось сбросить вес, то вызвано это было отравлением организма продуктами жизнедеятельности червя.</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5" name="Изображение" descr="Изображение"/>
          <p:cNvPicPr>
            <a:picLocks noChangeAspect="1"/>
          </p:cNvPicPr>
          <p:nvPr>
            <p:ph type="pic" idx="21"/>
          </p:nvPr>
        </p:nvPicPr>
        <p:blipFill>
          <a:blip r:embed="rId2">
            <a:extLst/>
          </a:blip>
          <a:srcRect l="0" t="18028" r="0" b="18117"/>
          <a:stretch>
            <a:fillRect/>
          </a:stretch>
        </p:blipFill>
        <p:spPr>
          <a:xfrm>
            <a:off x="12192000" y="1270000"/>
            <a:ext cx="10922000" cy="11176001"/>
          </a:xfrm>
          <a:prstGeom prst="rect">
            <a:avLst/>
          </a:prstGeom>
        </p:spPr>
      </p:pic>
      <p:sp>
        <p:nvSpPr>
          <p:cNvPr id="166" name="Намеренное заражение паразитами применялось и в официальной медицине: психиатр Юлиус Вагнер-Яурегг, разработавший методику лечения прогрессивного паралича малярией, в 1927 г. был удостоен за это Нобелевской премии.  Вагнер-Яурегг не был первопроходцем в "/>
          <p:cNvSpPr txBox="1"/>
          <p:nvPr>
            <p:ph type="body" sz="half" idx="1"/>
          </p:nvPr>
        </p:nvSpPr>
        <p:spPr>
          <a:xfrm>
            <a:off x="1206500" y="1270000"/>
            <a:ext cx="9779000" cy="11176000"/>
          </a:xfrm>
          <a:prstGeom prst="rect">
            <a:avLst/>
          </a:prstGeom>
        </p:spPr>
        <p:txBody>
          <a:bodyPr/>
          <a:lstStyle/>
          <a:p>
            <a:pPr defTabSz="457200">
              <a:defRPr b="0" sz="3400">
                <a:solidFill>
                  <a:srgbClr val="444444"/>
                </a:solidFill>
                <a:latin typeface="Times Roman"/>
                <a:ea typeface="Times Roman"/>
                <a:cs typeface="Times Roman"/>
                <a:sym typeface="Times Roman"/>
              </a:defRPr>
            </a:pPr>
            <a:r>
              <a:t>Намеренное заражение паразитами применялось и в официальной медицине: психиатр Юлиус Вагнер-Яурегг, разработавший методику лечения прогрессивного паралича малярией, в 1927 г. был удостоен за это Нобелевской премии. </a:t>
            </a:r>
            <a:br/>
            <a:r>
              <a:t>Вагнер-Яурегг не был первопроходцем в этой области: античные врачи писали о способности малярии облегчать эпилепсию, меланхолию и другие заболевания, так или иначе связанные с нарушениями работы нервной системы. </a:t>
            </a:r>
            <a:br/>
            <a:r>
              <a:t>Впрочем, пользу больным приносил не малярийный плазмодий в организме, а лихорадка — естественная реакция иммунной системы на вторжение извне.</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8" name="Изображение" descr="Изображение"/>
          <p:cNvPicPr>
            <a:picLocks noChangeAspect="1"/>
          </p:cNvPicPr>
          <p:nvPr>
            <p:ph type="pic" idx="21"/>
          </p:nvPr>
        </p:nvPicPr>
        <p:blipFill>
          <a:blip r:embed="rId2">
            <a:extLst/>
          </a:blip>
          <a:srcRect l="13352" t="0" r="13351" b="0"/>
          <a:stretch>
            <a:fillRect/>
          </a:stretch>
        </p:blipFill>
        <p:spPr>
          <a:xfrm>
            <a:off x="12192000" y="1270000"/>
            <a:ext cx="10922001" cy="11176000"/>
          </a:xfrm>
          <a:prstGeom prst="rect">
            <a:avLst/>
          </a:prstGeom>
        </p:spPr>
      </p:pic>
      <p:sp>
        <p:nvSpPr>
          <p:cNvPr id="169" name="Однако паразиты могут заселять не только живые организмы. Например, в Сардинии издревле готовят так называемый сыр Касу Марцу, особенность которого в том, что он содержит живые личинки сырной мухи. Касу марцу делается из другого сорта сыра — сардинского "/>
          <p:cNvSpPr txBox="1"/>
          <p:nvPr>
            <p:ph type="body" sz="half" idx="1"/>
          </p:nvPr>
        </p:nvSpPr>
        <p:spPr>
          <a:xfrm>
            <a:off x="1206500" y="1270000"/>
            <a:ext cx="9779000" cy="11176000"/>
          </a:xfrm>
          <a:prstGeom prst="rect">
            <a:avLst/>
          </a:prstGeom>
        </p:spPr>
        <p:txBody>
          <a:bodyPr/>
          <a:lstStyle/>
          <a:p>
            <a:pPr defTabSz="685165">
              <a:defRPr b="0" sz="2800"/>
            </a:pPr>
            <a:r>
              <a:t>Однако паразиты могут заселять не только живые организмы.</a:t>
            </a:r>
            <a:br/>
            <a:r>
              <a:t>Например, в Сардинии издревле готовят так называемый сыр Касу Марцу, особенность которого в том, что он содержит живые личинки сырной мухи.</a:t>
            </a:r>
            <a:br/>
            <a:r>
              <a:t>Касу марцу делается из другого сорта сыра — сардинского пекорино. Для этого его выдерживают дольше обычной стадии ферментации, доводя до состояния гниения, вызванного пищеварительной деятельностью личинок. Личинки ускоряют процесс разложения и распада содержащихся в сыре жиров, из-за чего продукт становится мягким. Из него также выделяется жидкость, называемая lagrima («слеза»).</a:t>
            </a:r>
          </a:p>
          <a:p>
            <a:pPr defTabSz="379474">
              <a:spcBef>
                <a:spcPts val="500"/>
              </a:spcBef>
              <a:defRPr b="0" sz="2800">
                <a:solidFill>
                  <a:srgbClr val="202122"/>
                </a:solidFill>
                <a:latin typeface="+mn-lt"/>
                <a:ea typeface="+mn-ea"/>
                <a:cs typeface="+mn-cs"/>
                <a:sym typeface="Helvetica"/>
              </a:defRPr>
            </a:pPr>
            <a:r>
              <a:t>Личинки, будучи побеспокоенными, способны прыгнуть на расстояние до 15 сантиметров. По этой причине желающим отведать касу марцу рекомендуют во время еды защищать глаза. Некоторые предпочитают удалять личинок перед едой, другие же едят сыр вместе с ними.</a:t>
            </a:r>
            <a:br/>
            <a:r>
              <a:t>Понятное дело, что сыр на вкус да и на запах не очень приятен. Однако он считается деликатесом.</a:t>
            </a:r>
            <a:br/>
            <a:r>
              <a:t>Употребление сыра ведет за собой риски возникновения аллергических реакций и заражения теми самыми личинками, которые не всегда уничтожаются желудочным соком.</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